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9" r:id="rId2"/>
    <p:sldId id="286" r:id="rId3"/>
    <p:sldId id="614" r:id="rId4"/>
    <p:sldId id="627" r:id="rId5"/>
    <p:sldId id="616" r:id="rId6"/>
    <p:sldId id="618" r:id="rId7"/>
    <p:sldId id="619" r:id="rId8"/>
    <p:sldId id="628" r:id="rId9"/>
    <p:sldId id="621" r:id="rId10"/>
    <p:sldId id="622" r:id="rId11"/>
    <p:sldId id="629" r:id="rId12"/>
    <p:sldId id="630" r:id="rId13"/>
    <p:sldId id="631" r:id="rId14"/>
    <p:sldId id="632" r:id="rId15"/>
    <p:sldId id="626" r:id="rId16"/>
    <p:sldId id="634" r:id="rId17"/>
    <p:sldId id="566" r:id="rId18"/>
    <p:sldId id="601" r:id="rId19"/>
    <p:sldId id="589" r:id="rId20"/>
    <p:sldId id="602" r:id="rId21"/>
    <p:sldId id="297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78" d="100"/>
          <a:sy n="78" d="100"/>
        </p:scale>
        <p:origin x="114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修習正念（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彌勒淨土信仰（</a:t>
            </a: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中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彌勒淨土信仰（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中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61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DF21867-80E0-D430-6CFA-E99CF562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534596"/>
            <a:ext cx="10752479" cy="59184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3755F8B-6AA9-4385-2E6E-3BF12355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94" y="555125"/>
            <a:ext cx="6005504" cy="3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6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6BA2C0C-1AB5-6545-C3BD-72EA623F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734"/>
            <a:ext cx="12192000" cy="59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B027428-00BD-98D8-63CF-18B9B92E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526"/>
            <a:ext cx="12192000" cy="53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5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72E5043-02CD-7046-F8A2-7F1D8D639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95"/>
            <a:ext cx="12192000" cy="60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0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6DF3D3-CF0C-45BD-6F1A-A5C12C63E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" y="526445"/>
            <a:ext cx="12072551" cy="58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71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DACD0E-1F96-3900-D425-69A8C7112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66928"/>
            <a:ext cx="5945794" cy="55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9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0F1F43-A671-966E-114B-0759F8C7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502639"/>
            <a:ext cx="11195111" cy="59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45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B8049F-EDA4-550B-6429-576457CD7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733049"/>
            <a:ext cx="12022228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6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D23FA26-176A-C6D6-ACCB-C2CF3B7E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1" y="530475"/>
            <a:ext cx="11936627" cy="58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5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FE4A50-CD38-BC61-4054-D08EC61AA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1" y="37071"/>
            <a:ext cx="10415321" cy="6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0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修習正念（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彌勒淨土信仰（</a:t>
            </a:r>
            <a:r>
              <a:rPr lang="zh-TW" altLang="en-US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B6088C4-7C6D-4C7D-740A-0A607B4F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4" y="897459"/>
            <a:ext cx="11862486" cy="47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9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49EADB-E99F-6E83-4C9B-4AF45DCD4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690180"/>
            <a:ext cx="9964541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9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AFED06-1CED-6DF2-3FCF-BCEB7A50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85"/>
            <a:ext cx="12192000" cy="638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5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1439966-1CC0-FE0C-DBB0-B9ED3B5E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546"/>
            <a:ext cx="12192000" cy="518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3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2F21BC-FCF2-30FE-C034-263CA96C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628259"/>
            <a:ext cx="689706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55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98DE960-9E48-F1C1-DA47-8155FCE8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1180786"/>
            <a:ext cx="11784070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EEF212D-33DC-3303-A5C9-F58C421B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883"/>
            <a:ext cx="12192000" cy="55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9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64BD8D-B8B9-8647-69F1-57FA971FA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680488"/>
            <a:ext cx="10881360" cy="54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3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30646</TotalTime>
  <Words>101</Words>
  <Application>Microsoft Office PowerPoint</Application>
  <PresentationFormat>寬螢幕</PresentationFormat>
  <Paragraphs>21</Paragraphs>
  <Slides>21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1219</cp:revision>
  <dcterms:created xsi:type="dcterms:W3CDTF">2023-08-17T10:12:34Z</dcterms:created>
  <dcterms:modified xsi:type="dcterms:W3CDTF">2024-10-06T03:42:33Z</dcterms:modified>
</cp:coreProperties>
</file>